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1027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0B2D2-5ADB-443D-929A-983274FA3EA8}" type="datetimeFigureOut">
              <a:rPr lang="es-CL" smtClean="0"/>
              <a:t>25/03/2014</a:t>
            </a:fld>
            <a:endParaRPr lang="es-CL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DF0F9-1070-45EB-A3E8-31C8DAFACF5D}" type="slidenum">
              <a:rPr lang="es-CL" smtClean="0"/>
              <a:t>‹Nº›</a:t>
            </a:fld>
            <a:endParaRPr lang="es-CL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0B2D2-5ADB-443D-929A-983274FA3EA8}" type="datetimeFigureOut">
              <a:rPr lang="es-CL" smtClean="0"/>
              <a:t>25/03/2014</a:t>
            </a:fld>
            <a:endParaRPr lang="es-CL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DF0F9-1070-45EB-A3E8-31C8DAFACF5D}" type="slidenum">
              <a:rPr lang="es-CL" smtClean="0"/>
              <a:t>‹Nº›</a:t>
            </a:fld>
            <a:endParaRPr lang="es-CL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0B2D2-5ADB-443D-929A-983274FA3EA8}" type="datetimeFigureOut">
              <a:rPr lang="es-CL" smtClean="0"/>
              <a:t>25/03/2014</a:t>
            </a:fld>
            <a:endParaRPr lang="es-CL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DF0F9-1070-45EB-A3E8-31C8DAFACF5D}" type="slidenum">
              <a:rPr lang="es-CL" smtClean="0"/>
              <a:t>‹Nº›</a:t>
            </a:fld>
            <a:endParaRPr lang="es-CL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0B2D2-5ADB-443D-929A-983274FA3EA8}" type="datetimeFigureOut">
              <a:rPr lang="es-CL" smtClean="0"/>
              <a:t>25/03/2014</a:t>
            </a:fld>
            <a:endParaRPr lang="es-CL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DF0F9-1070-45EB-A3E8-31C8DAFACF5D}" type="slidenum">
              <a:rPr lang="es-CL" smtClean="0"/>
              <a:t>‹Nº›</a:t>
            </a:fld>
            <a:endParaRPr lang="es-CL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0B2D2-5ADB-443D-929A-983274FA3EA8}" type="datetimeFigureOut">
              <a:rPr lang="es-CL" smtClean="0"/>
              <a:t>25/03/2014</a:t>
            </a:fld>
            <a:endParaRPr lang="es-CL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DF0F9-1070-45EB-A3E8-31C8DAFACF5D}" type="slidenum">
              <a:rPr lang="es-CL" smtClean="0"/>
              <a:t>‹Nº›</a:t>
            </a:fld>
            <a:endParaRPr lang="es-CL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0B2D2-5ADB-443D-929A-983274FA3EA8}" type="datetimeFigureOut">
              <a:rPr lang="es-CL" smtClean="0"/>
              <a:t>25/03/2014</a:t>
            </a:fld>
            <a:endParaRPr lang="es-CL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DF0F9-1070-45EB-A3E8-31C8DAFACF5D}" type="slidenum">
              <a:rPr lang="es-CL" smtClean="0"/>
              <a:t>‹Nº›</a:t>
            </a:fld>
            <a:endParaRPr lang="es-CL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0B2D2-5ADB-443D-929A-983274FA3EA8}" type="datetimeFigureOut">
              <a:rPr lang="es-CL" smtClean="0"/>
              <a:t>25/03/2014</a:t>
            </a:fld>
            <a:endParaRPr lang="es-CL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DF0F9-1070-45EB-A3E8-31C8DAFACF5D}" type="slidenum">
              <a:rPr lang="es-CL" smtClean="0"/>
              <a:t>‹Nº›</a:t>
            </a:fld>
            <a:endParaRPr lang="es-CL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0B2D2-5ADB-443D-929A-983274FA3EA8}" type="datetimeFigureOut">
              <a:rPr lang="es-CL" smtClean="0"/>
              <a:t>25/03/2014</a:t>
            </a:fld>
            <a:endParaRPr lang="es-CL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DF0F9-1070-45EB-A3E8-31C8DAFACF5D}" type="slidenum">
              <a:rPr lang="es-CL" smtClean="0"/>
              <a:t>‹Nº›</a:t>
            </a:fld>
            <a:endParaRPr lang="es-CL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0B2D2-5ADB-443D-929A-983274FA3EA8}" type="datetimeFigureOut">
              <a:rPr lang="es-CL" smtClean="0"/>
              <a:t>25/03/2014</a:t>
            </a:fld>
            <a:endParaRPr lang="es-CL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DF0F9-1070-45EB-A3E8-31C8DAFACF5D}" type="slidenum">
              <a:rPr lang="es-CL" smtClean="0"/>
              <a:t>‹Nº›</a:t>
            </a:fld>
            <a:endParaRPr lang="es-CL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0B2D2-5ADB-443D-929A-983274FA3EA8}" type="datetimeFigureOut">
              <a:rPr lang="es-CL" smtClean="0"/>
              <a:t>25/03/2014</a:t>
            </a:fld>
            <a:endParaRPr lang="es-CL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DF0F9-1070-45EB-A3E8-31C8DAFACF5D}" type="slidenum">
              <a:rPr lang="es-CL" smtClean="0"/>
              <a:t>‹Nº›</a:t>
            </a:fld>
            <a:endParaRPr lang="es-CL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0B2D2-5ADB-443D-929A-983274FA3EA8}" type="datetimeFigureOut">
              <a:rPr lang="es-CL" smtClean="0"/>
              <a:t>25/03/2014</a:t>
            </a:fld>
            <a:endParaRPr lang="es-CL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DF0F9-1070-45EB-A3E8-31C8DAFACF5D}" type="slidenum">
              <a:rPr lang="es-CL" smtClean="0"/>
              <a:t>‹Nº›</a:t>
            </a:fld>
            <a:endParaRPr lang="es-CL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30B2D2-5ADB-443D-929A-983274FA3EA8}" type="datetimeFigureOut">
              <a:rPr lang="es-CL" smtClean="0"/>
              <a:t>25/03/2014</a:t>
            </a:fld>
            <a:endParaRPr lang="es-CL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6DF0F9-1070-45EB-A3E8-31C8DAFACF5D}" type="slidenum">
              <a:rPr lang="es-CL" smtClean="0"/>
              <a:t>‹Nº›</a:t>
            </a:fld>
            <a:endParaRPr lang="es-C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CL" dirty="0"/>
          </a:p>
        </p:txBody>
      </p:sp>
      <p:pic>
        <p:nvPicPr>
          <p:cNvPr id="4" name="3 Imagen" descr="TRAB CORONA ROJAS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428660" y="500042"/>
            <a:ext cx="10072758" cy="6357958"/>
          </a:xfrm>
          <a:prstGeom prst="rect">
            <a:avLst/>
          </a:prstGeom>
        </p:spPr>
      </p:pic>
      <p:sp>
        <p:nvSpPr>
          <p:cNvPr id="5" name="4 Rectángulo"/>
          <p:cNvSpPr/>
          <p:nvPr/>
        </p:nvSpPr>
        <p:spPr>
          <a:xfrm>
            <a:off x="785786" y="500042"/>
            <a:ext cx="7929618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IMITADOS PERO JAMAS IGUALADOS</a:t>
            </a:r>
            <a:endParaRPr lang="es-E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4</Words>
  <Application>Microsoft Office PowerPoint</Application>
  <PresentationFormat>Presentación en pantalla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Company>paviart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Raul Casas Cordero</dc:creator>
  <cp:lastModifiedBy>Raul Casas Cordero</cp:lastModifiedBy>
  <cp:revision>2</cp:revision>
  <dcterms:created xsi:type="dcterms:W3CDTF">2014-03-25T13:01:58Z</dcterms:created>
  <dcterms:modified xsi:type="dcterms:W3CDTF">2014-03-25T13:16:53Z</dcterms:modified>
</cp:coreProperties>
</file>